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2" r:id="rId3"/>
    <p:sldId id="266" r:id="rId4"/>
    <p:sldId id="259" r:id="rId5"/>
    <p:sldId id="258" r:id="rId6"/>
    <p:sldId id="260" r:id="rId7"/>
    <p:sldId id="261" r:id="rId8"/>
    <p:sldId id="272" r:id="rId9"/>
    <p:sldId id="256" r:id="rId10"/>
    <p:sldId id="263" r:id="rId11"/>
    <p:sldId id="264" r:id="rId12"/>
    <p:sldId id="268" r:id="rId13"/>
    <p:sldId id="265" r:id="rId14"/>
    <p:sldId id="273" r:id="rId15"/>
    <p:sldId id="270" r:id="rId16"/>
  </p:sldIdLst>
  <p:sldSz cx="12192000" cy="6858000"/>
  <p:notesSz cx="6858000" cy="9875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FB68-829B-C58C-BEBC-7425CAFE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6843D8-0D89-16F8-5735-B09F9B014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6CDA9-5E21-1E21-FC5C-34F4743D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9A777-2553-AE68-F681-729B3047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034E-55A8-BA81-8F94-05A7F3DA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09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DEB83-B588-41CB-EF10-C201E108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3C433-C819-DEEA-A476-11536369C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F14F9-B2F4-C1E9-76B9-0D718E89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32D44-242E-7086-B7BE-C319688E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2794-36C2-5F7B-439D-6DA5AB19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67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6153AB-817A-3077-0B09-D8387B324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AA3DF-78BF-2A9F-5A64-73608B7FE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E9EBC-8F1D-0ABF-151C-860749DA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CA61E-102B-AA3B-45A1-D60C922FA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B4CEB-3E1A-695D-FB53-23920C71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0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221A-BB33-5463-92AE-E458C0A7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1B47C-B45D-12DA-C0BC-94D5C46E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5143-A330-B5F1-B0FC-79ACCCDD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C4BA4-2C59-7884-1978-E0724ED8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C0AD6-9059-B0EB-2A3E-B0272900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74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5EE88-00DB-0A63-49B3-199912E51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11CD8-232E-689E-CAEB-A76FB905E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1DC5B-8630-0DFA-F841-28240AD0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F4104-4402-3EC0-3725-D6336693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073D8-A95D-3809-8D67-7380761B1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0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A730-5893-7161-1FAF-FE9F3614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6309F-8285-98EE-F921-C08CD79A83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B5EC0-10BD-F177-3F30-066FC1237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92AE0-496F-8495-0A93-6D809D8CD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545A8-45AE-486C-8902-C486E960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73B9A-5B51-BDD6-0B92-AE0DF238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19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7A871-B914-0645-AB64-7FC355A5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94F20-6ABC-C6E8-5775-6BFA32CB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301F5-EE7E-4D50-21D1-3387AD52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EE8FF-E229-12F2-35F5-0DE67A763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B1C14-BA55-2D35-99D5-9FD19F9AC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74FEA1-A14F-4F05-5F4D-6B334F10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C5A75-F932-C016-13E4-EC03E83B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D11AC-EF67-A2FF-4014-8F66BBF6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95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2092-B4BB-0F04-9A0E-74AF1B97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F92E9-4EF8-15BD-57A4-73E70FD5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D6D1-3A71-21D9-535E-57243403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AD75-43E7-56E7-E372-7B997E8C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20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A93870-2A1E-2A9D-996F-01ABA23ED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A96DE-98BA-05AB-430A-87D14CAF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62FDD-731B-0CC5-1772-72860B07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0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E910-9EB2-E2DF-FAA1-7FDE721D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C4A5E-BAD9-AE59-5DED-3FF026A87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9B8F7-4D5E-4B71-5A64-2F2D44DA7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D27B6-6117-0B5B-D3E0-FCFDC18F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3FCEE-72B9-EDBE-F415-D09A15BA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9F1C2-372D-F029-CB93-F2685552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772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1E2C6-D56B-D002-4F82-505A0A4F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2D458-D9E1-1856-C6B8-A532BDBA8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A0CA7-A4EA-C79B-5F3E-7807D2A63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67ABF-F337-093D-0DA2-35D08325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2699D-512F-8CFE-0F1B-F99E0C705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4228A-85EF-09C5-33D8-C6BAD40E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38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1FBFE-0F31-928C-2D18-920FB31D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6FDEF-E0FF-3A25-71D0-87EE4034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9339B-1D58-BEB6-5367-524B28A3E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4D884-F9F6-40A3-AE10-83D567428F19}" type="datetimeFigureOut">
              <a:rPr lang="en-GB" smtClean="0"/>
              <a:t>12/07/2026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00424-6F8B-B12C-214D-2546B707F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91C1-B919-1843-8CEB-5945CB78B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31EDF-68F5-474B-B40C-07A73874F1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69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571E9-1F35-F47C-72E0-3BB79CD9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15B54-D407-6950-68A3-6BA00083E9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BCF3F-ED7D-ECAD-7D28-71632FAC5D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0A887-41BF-CC07-DD5B-0598378F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544" y="0"/>
            <a:ext cx="125005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60F8B-5610-E468-947C-1A4842F463B6}"/>
              </a:ext>
            </a:extLst>
          </p:cNvPr>
          <p:cNvSpPr txBox="1"/>
          <p:nvPr/>
        </p:nvSpPr>
        <p:spPr>
          <a:xfrm>
            <a:off x="134911" y="494675"/>
            <a:ext cx="5231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292384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4BFA2-E1E4-3A09-97BD-E395A5CB2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77" y="456942"/>
            <a:ext cx="6242845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55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605B-D648-5746-031C-B2BBBC249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2C4C34-CC0C-964D-6192-B699BFFF12B4}"/>
              </a:ext>
            </a:extLst>
          </p:cNvPr>
          <p:cNvSpPr/>
          <p:nvPr/>
        </p:nvSpPr>
        <p:spPr>
          <a:xfrm>
            <a:off x="734518" y="1678181"/>
            <a:ext cx="1035820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 can he do that?</a:t>
            </a:r>
          </a:p>
        </p:txBody>
      </p:sp>
    </p:spTree>
    <p:extLst>
      <p:ext uri="{BB962C8B-B14F-4D97-AF65-F5344CB8AC3E}">
        <p14:creationId xmlns:p14="http://schemas.microsoft.com/office/powerpoint/2010/main" val="199982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E2244-1008-2DE9-44A7-7D39BD67B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C370E-6A7F-BDB6-071E-CBA395405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B292BC-E14F-8D20-F197-1B466499D6FD}"/>
              </a:ext>
            </a:extLst>
          </p:cNvPr>
          <p:cNvSpPr/>
          <p:nvPr/>
        </p:nvSpPr>
        <p:spPr>
          <a:xfrm>
            <a:off x="1049311" y="2382719"/>
            <a:ext cx="1035820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 can I do this?</a:t>
            </a:r>
          </a:p>
        </p:txBody>
      </p:sp>
    </p:spTree>
    <p:extLst>
      <p:ext uri="{BB962C8B-B14F-4D97-AF65-F5344CB8AC3E}">
        <p14:creationId xmlns:p14="http://schemas.microsoft.com/office/powerpoint/2010/main" val="3605014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540A7-19D1-ED3C-5F38-5A5DEFA1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73CAEE-240B-4DF1-28AB-8DC693041C66}"/>
              </a:ext>
            </a:extLst>
          </p:cNvPr>
          <p:cNvSpPr/>
          <p:nvPr/>
        </p:nvSpPr>
        <p:spPr>
          <a:xfrm>
            <a:off x="916898" y="584399"/>
            <a:ext cx="1035820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Though ….</a:t>
            </a:r>
            <a:endParaRPr lang="en-US" sz="1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ED34AC-570D-3A4B-D93E-3FBDAFB13DB9}"/>
              </a:ext>
            </a:extLst>
          </p:cNvPr>
          <p:cNvSpPr/>
          <p:nvPr/>
        </p:nvSpPr>
        <p:spPr>
          <a:xfrm>
            <a:off x="5013334" y="2215615"/>
            <a:ext cx="183005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1F56-E983-0753-D424-2BF39C555F63}"/>
              </a:ext>
            </a:extLst>
          </p:cNvPr>
          <p:cNvSpPr txBox="1"/>
          <p:nvPr/>
        </p:nvSpPr>
        <p:spPr>
          <a:xfrm>
            <a:off x="304800" y="4151631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800" b="1" dirty="0">
                <a:latin typeface="Arial" panose="020B0604020202020204" pitchFamily="34" charset="0"/>
                <a:cs typeface="Arial" panose="020B0604020202020204" pitchFamily="34" charset="0"/>
              </a:rPr>
              <a:t>I will rejoice in the Lord</a:t>
            </a:r>
          </a:p>
          <a:p>
            <a:r>
              <a:rPr lang="en-GB" sz="5800" b="1" dirty="0">
                <a:latin typeface="Arial" panose="020B0604020202020204" pitchFamily="34" charset="0"/>
                <a:cs typeface="Arial" panose="020B0604020202020204" pitchFamily="34" charset="0"/>
              </a:rPr>
              <a:t>I will be joyful in God my Saviour </a:t>
            </a:r>
          </a:p>
        </p:txBody>
      </p:sp>
    </p:spTree>
    <p:extLst>
      <p:ext uri="{BB962C8B-B14F-4D97-AF65-F5344CB8AC3E}">
        <p14:creationId xmlns:p14="http://schemas.microsoft.com/office/powerpoint/2010/main" val="133705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61574-C866-6F44-78B5-DEB20392F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-32130"/>
            <a:ext cx="8641080" cy="691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CA220-93D1-A353-7653-9FA9146C027E}"/>
              </a:ext>
            </a:extLst>
          </p:cNvPr>
          <p:cNvSpPr/>
          <p:nvPr/>
        </p:nvSpPr>
        <p:spPr>
          <a:xfrm>
            <a:off x="734518" y="1678181"/>
            <a:ext cx="1035820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 can he do that?</a:t>
            </a:r>
          </a:p>
        </p:txBody>
      </p:sp>
    </p:spTree>
    <p:extLst>
      <p:ext uri="{BB962C8B-B14F-4D97-AF65-F5344CB8AC3E}">
        <p14:creationId xmlns:p14="http://schemas.microsoft.com/office/powerpoint/2010/main" val="3199972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AA0C64-7882-7F1B-8FE2-E1E156EBB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9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E8C22-66DB-25EF-0F20-0476BFCB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61" y="0"/>
            <a:ext cx="10291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1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63EFC-10A9-100D-AD5D-D59CE8C54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1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B68CD-32AC-E7AF-3AC1-F7E4184DA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3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E9A2A-7BB8-1B5E-DC40-FAE8A01A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448" y="0"/>
            <a:ext cx="5439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45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8A2E4-05EB-335E-C9A6-EA96F968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61175F-5B5E-0082-0BB6-734D71515DAF}"/>
              </a:ext>
            </a:extLst>
          </p:cNvPr>
          <p:cNvSpPr/>
          <p:nvPr/>
        </p:nvSpPr>
        <p:spPr>
          <a:xfrm>
            <a:off x="734518" y="1678181"/>
            <a:ext cx="1035820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How can he do that?</a:t>
            </a:r>
          </a:p>
        </p:txBody>
      </p:sp>
    </p:spTree>
    <p:extLst>
      <p:ext uri="{BB962C8B-B14F-4D97-AF65-F5344CB8AC3E}">
        <p14:creationId xmlns:p14="http://schemas.microsoft.com/office/powerpoint/2010/main" val="9778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61C3-1FBF-9CD5-74AE-C36AE7794C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46FD-42F2-B9AD-69B9-91065C992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F7213-EED6-272E-EE4F-1D526837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544" y="0"/>
            <a:ext cx="125005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C33E0-4D36-A8D1-B5B2-03C4D516FFED}"/>
              </a:ext>
            </a:extLst>
          </p:cNvPr>
          <p:cNvSpPr txBox="1"/>
          <p:nvPr/>
        </p:nvSpPr>
        <p:spPr>
          <a:xfrm>
            <a:off x="134911" y="494675"/>
            <a:ext cx="5231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222989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45</Words>
  <Application>Microsoft Office PowerPoint</Application>
  <PresentationFormat>Widescreen</PresentationFormat>
  <Paragraphs>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Featherstone</dc:creator>
  <cp:lastModifiedBy>Easy Worship</cp:lastModifiedBy>
  <cp:revision>5</cp:revision>
  <cp:lastPrinted>2026-07-11T10:08:16Z</cp:lastPrinted>
  <dcterms:created xsi:type="dcterms:W3CDTF">2026-07-07T15:22:07Z</dcterms:created>
  <dcterms:modified xsi:type="dcterms:W3CDTF">2026-07-12T09:11:28Z</dcterms:modified>
</cp:coreProperties>
</file>